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64" r:id="rId5"/>
    <p:sldId id="260" r:id="rId6"/>
    <p:sldId id="265" r:id="rId7"/>
    <p:sldId id="263" r:id="rId8"/>
  </p:sldIdLst>
  <p:sldSz cx="7772400" cy="10058400"/>
  <p:notesSz cx="6858000" cy="9144000"/>
  <p:embeddedFontLst>
    <p:embeddedFont>
      <p:font typeface="Tahoma" panose="020B0604030504040204" pitchFamily="3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9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E13EE2-3528-5521-8A75-0886DBE8A167}" name="Brett Campbell" initials="BC" userId="S::campbell@masstech.org::000fb352-09eb-468b-9b43-0dffa43d80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CE8"/>
    <a:srgbClr val="0020A9"/>
    <a:srgbClr val="003EC0"/>
    <a:srgbClr val="FFD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6" autoAdjust="0"/>
    <p:restoredTop sz="94640" autoAdjust="0"/>
  </p:normalViewPr>
  <p:slideViewPr>
    <p:cSldViewPr>
      <p:cViewPr varScale="1">
        <p:scale>
          <a:sx n="124" d="100"/>
          <a:sy n="124" d="100"/>
        </p:scale>
        <p:origin x="3320" y="192"/>
      </p:cViewPr>
      <p:guideLst>
        <p:guide orient="horz" pos="16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3906"/>
            <a:ext cx="7772400" cy="1155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53443"/>
            <a:ext cx="6400800" cy="137704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9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18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77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36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96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55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14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73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462565"/>
            <a:ext cx="7772400" cy="1070202"/>
          </a:xfrm>
        </p:spPr>
        <p:txBody>
          <a:bodyPr anchor="t"/>
          <a:lstStyle>
            <a:lvl1pPr algn="l">
              <a:defRPr sz="314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83847"/>
            <a:ext cx="7772400" cy="1178718"/>
          </a:xfrm>
        </p:spPr>
        <p:txBody>
          <a:bodyPr anchor="b"/>
          <a:lstStyle>
            <a:lvl1pPr marL="0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1pPr>
            <a:lvl2pPr marL="359222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2pPr>
            <a:lvl3pPr marL="718444" indent="0">
              <a:buNone/>
              <a:defRPr sz="1257">
                <a:solidFill>
                  <a:schemeClr val="tx1">
                    <a:tint val="75000"/>
                  </a:schemeClr>
                </a:solidFill>
              </a:defRPr>
            </a:lvl3pPr>
            <a:lvl4pPr marL="10776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3688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9611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5533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1455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7377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7300"/>
            <a:ext cx="4038600" cy="3556114"/>
          </a:xfrm>
        </p:spPr>
        <p:txBody>
          <a:bodyPr/>
          <a:lstStyle>
            <a:lvl1pPr>
              <a:defRPr sz="2200"/>
            </a:lvl1pPr>
            <a:lvl2pPr>
              <a:defRPr sz="1886"/>
            </a:lvl2pPr>
            <a:lvl3pPr>
              <a:defRPr sz="1571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7300"/>
            <a:ext cx="4038600" cy="3556114"/>
          </a:xfrm>
        </p:spPr>
        <p:txBody>
          <a:bodyPr/>
          <a:lstStyle>
            <a:lvl1pPr>
              <a:defRPr sz="2200"/>
            </a:lvl1pPr>
            <a:lvl2pPr>
              <a:defRPr sz="1886"/>
            </a:lvl2pPr>
            <a:lvl3pPr>
              <a:defRPr sz="1571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6160"/>
            <a:ext cx="4040188" cy="502670"/>
          </a:xfrm>
        </p:spPr>
        <p:txBody>
          <a:bodyPr anchor="b"/>
          <a:lstStyle>
            <a:lvl1pPr marL="0" indent="0">
              <a:buNone/>
              <a:defRPr sz="1886" b="1"/>
            </a:lvl1pPr>
            <a:lvl2pPr marL="359222" indent="0">
              <a:buNone/>
              <a:defRPr sz="1571" b="1"/>
            </a:lvl2pPr>
            <a:lvl3pPr marL="718444" indent="0">
              <a:buNone/>
              <a:defRPr sz="1414" b="1"/>
            </a:lvl3pPr>
            <a:lvl4pPr marL="1077666" indent="0">
              <a:buNone/>
              <a:defRPr sz="1257" b="1"/>
            </a:lvl4pPr>
            <a:lvl5pPr marL="1436888" indent="0">
              <a:buNone/>
              <a:defRPr sz="1257" b="1"/>
            </a:lvl5pPr>
            <a:lvl6pPr marL="1796110" indent="0">
              <a:buNone/>
              <a:defRPr sz="1257" b="1"/>
            </a:lvl6pPr>
            <a:lvl7pPr marL="2155332" indent="0">
              <a:buNone/>
              <a:defRPr sz="1257" b="1"/>
            </a:lvl7pPr>
            <a:lvl8pPr marL="2514554" indent="0">
              <a:buNone/>
              <a:defRPr sz="1257" b="1"/>
            </a:lvl8pPr>
            <a:lvl9pPr marL="2873776" indent="0">
              <a:buNone/>
              <a:defRPr sz="125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08831"/>
            <a:ext cx="4040188" cy="3104583"/>
          </a:xfrm>
        </p:spPr>
        <p:txBody>
          <a:bodyPr/>
          <a:lstStyle>
            <a:lvl1pPr>
              <a:defRPr sz="1886"/>
            </a:lvl1pPr>
            <a:lvl2pPr>
              <a:defRPr sz="1571"/>
            </a:lvl2pPr>
            <a:lvl3pPr>
              <a:defRPr sz="1414"/>
            </a:lvl3pPr>
            <a:lvl4pPr>
              <a:defRPr sz="1257"/>
            </a:lvl4pPr>
            <a:lvl5pPr>
              <a:defRPr sz="1257"/>
            </a:lvl5pPr>
            <a:lvl6pPr>
              <a:defRPr sz="1257"/>
            </a:lvl6pPr>
            <a:lvl7pPr>
              <a:defRPr sz="1257"/>
            </a:lvl7pPr>
            <a:lvl8pPr>
              <a:defRPr sz="1257"/>
            </a:lvl8pPr>
            <a:lvl9pPr>
              <a:defRPr sz="12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06160"/>
            <a:ext cx="4041775" cy="502670"/>
          </a:xfrm>
        </p:spPr>
        <p:txBody>
          <a:bodyPr anchor="b"/>
          <a:lstStyle>
            <a:lvl1pPr marL="0" indent="0">
              <a:buNone/>
              <a:defRPr sz="1886" b="1"/>
            </a:lvl1pPr>
            <a:lvl2pPr marL="359222" indent="0">
              <a:buNone/>
              <a:defRPr sz="1571" b="1"/>
            </a:lvl2pPr>
            <a:lvl3pPr marL="718444" indent="0">
              <a:buNone/>
              <a:defRPr sz="1414" b="1"/>
            </a:lvl3pPr>
            <a:lvl4pPr marL="1077666" indent="0">
              <a:buNone/>
              <a:defRPr sz="1257" b="1"/>
            </a:lvl4pPr>
            <a:lvl5pPr marL="1436888" indent="0">
              <a:buNone/>
              <a:defRPr sz="1257" b="1"/>
            </a:lvl5pPr>
            <a:lvl6pPr marL="1796110" indent="0">
              <a:buNone/>
              <a:defRPr sz="1257" b="1"/>
            </a:lvl6pPr>
            <a:lvl7pPr marL="2155332" indent="0">
              <a:buNone/>
              <a:defRPr sz="1257" b="1"/>
            </a:lvl7pPr>
            <a:lvl8pPr marL="2514554" indent="0">
              <a:buNone/>
              <a:defRPr sz="1257" b="1"/>
            </a:lvl8pPr>
            <a:lvl9pPr marL="2873776" indent="0">
              <a:buNone/>
              <a:defRPr sz="125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08831"/>
            <a:ext cx="4041775" cy="3104583"/>
          </a:xfrm>
        </p:spPr>
        <p:txBody>
          <a:bodyPr/>
          <a:lstStyle>
            <a:lvl1pPr>
              <a:defRPr sz="1886"/>
            </a:lvl1pPr>
            <a:lvl2pPr>
              <a:defRPr sz="1571"/>
            </a:lvl2pPr>
            <a:lvl3pPr>
              <a:defRPr sz="1414"/>
            </a:lvl3pPr>
            <a:lvl4pPr>
              <a:defRPr sz="1257"/>
            </a:lvl4pPr>
            <a:lvl5pPr>
              <a:defRPr sz="1257"/>
            </a:lvl5pPr>
            <a:lvl6pPr>
              <a:defRPr sz="1257"/>
            </a:lvl6pPr>
            <a:lvl7pPr>
              <a:defRPr sz="1257"/>
            </a:lvl7pPr>
            <a:lvl8pPr>
              <a:defRPr sz="1257"/>
            </a:lvl8pPr>
            <a:lvl9pPr>
              <a:defRPr sz="125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4539"/>
            <a:ext cx="3008313" cy="913039"/>
          </a:xfrm>
        </p:spPr>
        <p:txBody>
          <a:bodyPr anchor="b"/>
          <a:lstStyle>
            <a:lvl1pPr algn="l">
              <a:defRPr sz="157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14539"/>
            <a:ext cx="5111750" cy="4598875"/>
          </a:xfrm>
        </p:spPr>
        <p:txBody>
          <a:bodyPr/>
          <a:lstStyle>
            <a:lvl1pPr>
              <a:defRPr sz="2514"/>
            </a:lvl1pPr>
            <a:lvl2pPr>
              <a:defRPr sz="2200"/>
            </a:lvl2pPr>
            <a:lvl3pPr>
              <a:defRPr sz="1886"/>
            </a:lvl3pPr>
            <a:lvl4pPr>
              <a:defRPr sz="1571"/>
            </a:lvl4pPr>
            <a:lvl5pPr>
              <a:defRPr sz="1571"/>
            </a:lvl5pPr>
            <a:lvl6pPr>
              <a:defRPr sz="1571"/>
            </a:lvl6pPr>
            <a:lvl7pPr>
              <a:defRPr sz="1571"/>
            </a:lvl7pPr>
            <a:lvl8pPr>
              <a:defRPr sz="1571"/>
            </a:lvl8pPr>
            <a:lvl9pPr>
              <a:defRPr sz="15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27579"/>
            <a:ext cx="3008313" cy="3685835"/>
          </a:xfrm>
        </p:spPr>
        <p:txBody>
          <a:bodyPr/>
          <a:lstStyle>
            <a:lvl1pPr marL="0" indent="0">
              <a:buNone/>
              <a:defRPr sz="1100"/>
            </a:lvl1pPr>
            <a:lvl2pPr marL="359222" indent="0">
              <a:buNone/>
              <a:defRPr sz="943"/>
            </a:lvl2pPr>
            <a:lvl3pPr marL="718444" indent="0">
              <a:buNone/>
              <a:defRPr sz="786"/>
            </a:lvl3pPr>
            <a:lvl4pPr marL="1077666" indent="0">
              <a:buNone/>
              <a:defRPr sz="707"/>
            </a:lvl4pPr>
            <a:lvl5pPr marL="1436888" indent="0">
              <a:buNone/>
              <a:defRPr sz="707"/>
            </a:lvl5pPr>
            <a:lvl6pPr marL="1796110" indent="0">
              <a:buNone/>
              <a:defRPr sz="707"/>
            </a:lvl6pPr>
            <a:lvl7pPr marL="2155332" indent="0">
              <a:buNone/>
              <a:defRPr sz="707"/>
            </a:lvl7pPr>
            <a:lvl8pPr marL="2514554" indent="0">
              <a:buNone/>
              <a:defRPr sz="707"/>
            </a:lvl8pPr>
            <a:lvl9pPr marL="2873776" indent="0">
              <a:buNone/>
              <a:defRPr sz="7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771900"/>
            <a:ext cx="5486400" cy="445294"/>
          </a:xfrm>
        </p:spPr>
        <p:txBody>
          <a:bodyPr anchor="b"/>
          <a:lstStyle>
            <a:lvl1pPr algn="l">
              <a:defRPr sz="157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81466"/>
            <a:ext cx="5486400" cy="3233057"/>
          </a:xfrm>
        </p:spPr>
        <p:txBody>
          <a:bodyPr/>
          <a:lstStyle>
            <a:lvl1pPr marL="0" indent="0">
              <a:buNone/>
              <a:defRPr sz="2514"/>
            </a:lvl1pPr>
            <a:lvl2pPr marL="359222" indent="0">
              <a:buNone/>
              <a:defRPr sz="2200"/>
            </a:lvl2pPr>
            <a:lvl3pPr marL="718444" indent="0">
              <a:buNone/>
              <a:defRPr sz="1886"/>
            </a:lvl3pPr>
            <a:lvl4pPr marL="1077666" indent="0">
              <a:buNone/>
              <a:defRPr sz="1571"/>
            </a:lvl4pPr>
            <a:lvl5pPr marL="1436888" indent="0">
              <a:buNone/>
              <a:defRPr sz="1571"/>
            </a:lvl5pPr>
            <a:lvl6pPr marL="1796110" indent="0">
              <a:buNone/>
              <a:defRPr sz="1571"/>
            </a:lvl6pPr>
            <a:lvl7pPr marL="2155332" indent="0">
              <a:buNone/>
              <a:defRPr sz="1571"/>
            </a:lvl7pPr>
            <a:lvl8pPr marL="2514554" indent="0">
              <a:buNone/>
              <a:defRPr sz="1571"/>
            </a:lvl8pPr>
            <a:lvl9pPr marL="2873776" indent="0">
              <a:buNone/>
              <a:defRPr sz="157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17194"/>
            <a:ext cx="5486400" cy="632392"/>
          </a:xfrm>
        </p:spPr>
        <p:txBody>
          <a:bodyPr/>
          <a:lstStyle>
            <a:lvl1pPr marL="0" indent="0">
              <a:buNone/>
              <a:defRPr sz="1100"/>
            </a:lvl1pPr>
            <a:lvl2pPr marL="359222" indent="0">
              <a:buNone/>
              <a:defRPr sz="943"/>
            </a:lvl2pPr>
            <a:lvl3pPr marL="718444" indent="0">
              <a:buNone/>
              <a:defRPr sz="786"/>
            </a:lvl3pPr>
            <a:lvl4pPr marL="1077666" indent="0">
              <a:buNone/>
              <a:defRPr sz="707"/>
            </a:lvl4pPr>
            <a:lvl5pPr marL="1436888" indent="0">
              <a:buNone/>
              <a:defRPr sz="707"/>
            </a:lvl5pPr>
            <a:lvl6pPr marL="1796110" indent="0">
              <a:buNone/>
              <a:defRPr sz="707"/>
            </a:lvl6pPr>
            <a:lvl7pPr marL="2155332" indent="0">
              <a:buNone/>
              <a:defRPr sz="707"/>
            </a:lvl7pPr>
            <a:lvl8pPr marL="2514554" indent="0">
              <a:buNone/>
              <a:defRPr sz="707"/>
            </a:lvl8pPr>
            <a:lvl9pPr marL="2873776" indent="0">
              <a:buNone/>
              <a:defRPr sz="7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15787"/>
            <a:ext cx="2057400" cy="4597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5787"/>
            <a:ext cx="6019800" cy="4597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787"/>
            <a:ext cx="8229600" cy="89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8229600" cy="3556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994275"/>
            <a:ext cx="2133600" cy="2868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994275"/>
            <a:ext cx="2895600" cy="2868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994275"/>
            <a:ext cx="2133600" cy="2868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18444" rtl="0" eaLnBrk="1" latinLnBrk="0" hangingPunct="1">
        <a:spcBef>
          <a:spcPct val="0"/>
        </a:spcBef>
        <a:buNone/>
        <a:defRPr sz="34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417" indent="-269417" algn="l" defTabSz="718444" rtl="0" eaLnBrk="1" latinLnBrk="0" hangingPunct="1">
        <a:spcBef>
          <a:spcPct val="20000"/>
        </a:spcBef>
        <a:buFont typeface="Arial" pitchFamily="34" charset="0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1pPr>
      <a:lvl2pPr marL="583736" indent="-224514" algn="l" defTabSz="71844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98055" indent="-179611" algn="l" defTabSz="718444" rtl="0" eaLnBrk="1" latinLnBrk="0" hangingPunct="1">
        <a:spcBef>
          <a:spcPct val="20000"/>
        </a:spcBef>
        <a:buFont typeface="Arial" pitchFamily="34" charset="0"/>
        <a:buChar char="•"/>
        <a:defRPr sz="1886" kern="1200">
          <a:solidFill>
            <a:schemeClr val="tx1"/>
          </a:solidFill>
          <a:latin typeface="+mn-lt"/>
          <a:ea typeface="+mn-ea"/>
          <a:cs typeface="+mn-cs"/>
        </a:defRPr>
      </a:lvl3pPr>
      <a:lvl4pPr marL="1257277" indent="-179611" algn="l" defTabSz="718444" rtl="0" eaLnBrk="1" latinLnBrk="0" hangingPunct="1">
        <a:spcBef>
          <a:spcPct val="20000"/>
        </a:spcBef>
        <a:buFont typeface="Arial" pitchFamily="34" charset="0"/>
        <a:buChar char="–"/>
        <a:defRPr sz="1571" kern="1200">
          <a:solidFill>
            <a:schemeClr val="tx1"/>
          </a:solidFill>
          <a:latin typeface="+mn-lt"/>
          <a:ea typeface="+mn-ea"/>
          <a:cs typeface="+mn-cs"/>
        </a:defRPr>
      </a:lvl4pPr>
      <a:lvl5pPr marL="1616499" indent="-179611" algn="l" defTabSz="718444" rtl="0" eaLnBrk="1" latinLnBrk="0" hangingPunct="1">
        <a:spcBef>
          <a:spcPct val="20000"/>
        </a:spcBef>
        <a:buFont typeface="Arial" pitchFamily="34" charset="0"/>
        <a:buChar char="»"/>
        <a:defRPr sz="1571" kern="1200">
          <a:solidFill>
            <a:schemeClr val="tx1"/>
          </a:solidFill>
          <a:latin typeface="+mn-lt"/>
          <a:ea typeface="+mn-ea"/>
          <a:cs typeface="+mn-cs"/>
        </a:defRPr>
      </a:lvl5pPr>
      <a:lvl6pPr marL="1975721" indent="-179611" algn="l" defTabSz="718444" rtl="0" eaLnBrk="1" latinLnBrk="0" hangingPunct="1">
        <a:spcBef>
          <a:spcPct val="20000"/>
        </a:spcBef>
        <a:buFont typeface="Arial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6pPr>
      <a:lvl7pPr marL="2334943" indent="-179611" algn="l" defTabSz="718444" rtl="0" eaLnBrk="1" latinLnBrk="0" hangingPunct="1">
        <a:spcBef>
          <a:spcPct val="20000"/>
        </a:spcBef>
        <a:buFont typeface="Arial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7pPr>
      <a:lvl8pPr marL="2694165" indent="-179611" algn="l" defTabSz="718444" rtl="0" eaLnBrk="1" latinLnBrk="0" hangingPunct="1">
        <a:spcBef>
          <a:spcPct val="20000"/>
        </a:spcBef>
        <a:buFont typeface="Arial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8pPr>
      <a:lvl9pPr marL="3053387" indent="-179611" algn="l" defTabSz="718444" rtl="0" eaLnBrk="1" latinLnBrk="0" hangingPunct="1">
        <a:spcBef>
          <a:spcPct val="20000"/>
        </a:spcBef>
        <a:buFont typeface="Arial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1pPr>
      <a:lvl2pPr marL="359222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2pPr>
      <a:lvl3pPr marL="718444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3pPr>
      <a:lvl4pPr marL="1077666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36888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96110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55332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514554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873776" algn="l" defTabSz="718444" rtl="0" eaLnBrk="1" latinLnBrk="0" hangingPunct="1"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C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A2C8EC-FE97-0520-792F-A4647F34C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44E8682-88BC-0D15-BC5E-9D15405BE0F8}"/>
              </a:ext>
            </a:extLst>
          </p:cNvPr>
          <p:cNvSpPr/>
          <p:nvPr/>
        </p:nvSpPr>
        <p:spPr>
          <a:xfrm>
            <a:off x="228600" y="228600"/>
            <a:ext cx="7315200" cy="960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1DF92E0-3A29-4677-747A-95A37EEEB15D}"/>
              </a:ext>
            </a:extLst>
          </p:cNvPr>
          <p:cNvSpPr txBox="1"/>
          <p:nvPr/>
        </p:nvSpPr>
        <p:spPr>
          <a:xfrm>
            <a:off x="914400" y="8349343"/>
            <a:ext cx="4550229" cy="580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Scan to learn more or visit: </a:t>
            </a:r>
          </a:p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[website URL here]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F909213-C3BB-3DEB-DF1D-323B28AF6F9B}"/>
              </a:ext>
            </a:extLst>
          </p:cNvPr>
          <p:cNvSpPr txBox="1"/>
          <p:nvPr/>
        </p:nvSpPr>
        <p:spPr>
          <a:xfrm>
            <a:off x="152400" y="5549950"/>
            <a:ext cx="7467599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Need a computer or tablet for school, work or daily life?</a:t>
            </a:r>
          </a:p>
          <a:p>
            <a:pPr algn="ctr">
              <a:lnSpc>
                <a:spcPts val="3440"/>
              </a:lnSpc>
            </a:pPr>
            <a:endParaRPr lang="en-US" sz="32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302C685-9DC6-B9AB-DF55-8333DDA8842F}"/>
              </a:ext>
            </a:extLst>
          </p:cNvPr>
          <p:cNvSpPr txBox="1"/>
          <p:nvPr/>
        </p:nvSpPr>
        <p:spPr>
          <a:xfrm>
            <a:off x="914400" y="7421571"/>
            <a:ext cx="4819650" cy="65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7"/>
              </a:lnSpc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[Address]</a:t>
            </a:r>
          </a:p>
          <a:p>
            <a:pPr>
              <a:lnSpc>
                <a:spcPts val="2737"/>
              </a:lnSpc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[Phone number]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C8E9DD8-970D-ACBB-D168-51BC8F2735FA}"/>
              </a:ext>
            </a:extLst>
          </p:cNvPr>
          <p:cNvSpPr txBox="1"/>
          <p:nvPr/>
        </p:nvSpPr>
        <p:spPr>
          <a:xfrm>
            <a:off x="914400" y="6582385"/>
            <a:ext cx="5089071" cy="580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[Organization] offers devices to borrow or use at no cost to you:</a:t>
            </a:r>
          </a:p>
        </p:txBody>
      </p:sp>
      <p:pic>
        <p:nvPicPr>
          <p:cNvPr id="23" name="Graphic 22" descr="Qr Code with solid fill">
            <a:extLst>
              <a:ext uri="{FF2B5EF4-FFF2-40B4-BE49-F238E27FC236}">
                <a16:creationId xmlns:a16="http://schemas.microsoft.com/office/drawing/2014/main" id="{9EF7629C-3DC5-C13D-C0D1-CC0EF631E5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7620000"/>
            <a:ext cx="1616529" cy="1616529"/>
          </a:xfrm>
          <a:prstGeom prst="rect">
            <a:avLst/>
          </a:prstGeom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2F97512C-08D0-D49E-3CBA-E671C97E61F8}"/>
              </a:ext>
            </a:extLst>
          </p:cNvPr>
          <p:cNvSpPr txBox="1"/>
          <p:nvPr/>
        </p:nvSpPr>
        <p:spPr>
          <a:xfrm>
            <a:off x="152400" y="9296400"/>
            <a:ext cx="7467600" cy="217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414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Funded by the Massachusetts Broadband Institute’s Connected &amp; Online program</a:t>
            </a:r>
            <a:endParaRPr lang="en-US" sz="1414" i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CEFA044-9A44-AA56-6CF6-B5DB9F805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4800"/>
            <a:ext cx="5264793" cy="251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56C054-A7C5-BDD2-87F4-E6E6FDEE2083}"/>
              </a:ext>
            </a:extLst>
          </p:cNvPr>
          <p:cNvSpPr txBox="1"/>
          <p:nvPr/>
        </p:nvSpPr>
        <p:spPr>
          <a:xfrm>
            <a:off x="8767976" y="5614230"/>
            <a:ext cx="184731" cy="309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14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86EBA4-E757-9A89-EE9E-83CA2E9D0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895600"/>
            <a:ext cx="3262829" cy="259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58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C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899914-1AAC-9FFA-7391-EF492A86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B373AB-04F2-D8DE-D115-A977C00E6C08}"/>
              </a:ext>
            </a:extLst>
          </p:cNvPr>
          <p:cNvSpPr/>
          <p:nvPr/>
        </p:nvSpPr>
        <p:spPr>
          <a:xfrm>
            <a:off x="228600" y="228600"/>
            <a:ext cx="7315200" cy="960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4E8C49D-B070-2AF9-F618-A6560F55EE65}"/>
              </a:ext>
            </a:extLst>
          </p:cNvPr>
          <p:cNvSpPr txBox="1"/>
          <p:nvPr/>
        </p:nvSpPr>
        <p:spPr>
          <a:xfrm>
            <a:off x="838200" y="7543801"/>
            <a:ext cx="4550229" cy="580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Scan to learn more or visit: </a:t>
            </a:r>
          </a:p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[website URL here]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1404415-7890-9A37-669C-B61B59146234}"/>
              </a:ext>
            </a:extLst>
          </p:cNvPr>
          <p:cNvSpPr txBox="1"/>
          <p:nvPr/>
        </p:nvSpPr>
        <p:spPr>
          <a:xfrm>
            <a:off x="152400" y="4343400"/>
            <a:ext cx="7467599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Need a computer or tablet for school, work or daily life?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2518701-E1E5-5092-F4FB-18C575ED52A6}"/>
              </a:ext>
            </a:extLst>
          </p:cNvPr>
          <p:cNvSpPr txBox="1"/>
          <p:nvPr/>
        </p:nvSpPr>
        <p:spPr>
          <a:xfrm>
            <a:off x="838200" y="6645729"/>
            <a:ext cx="4819650" cy="65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7"/>
              </a:lnSpc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[Address]</a:t>
            </a:r>
          </a:p>
          <a:p>
            <a:pPr>
              <a:lnSpc>
                <a:spcPts val="2737"/>
              </a:lnSpc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[Phone number]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B3AE331-C713-5043-99A3-0F12F96D0A92}"/>
              </a:ext>
            </a:extLst>
          </p:cNvPr>
          <p:cNvSpPr txBox="1"/>
          <p:nvPr/>
        </p:nvSpPr>
        <p:spPr>
          <a:xfrm>
            <a:off x="838200" y="5867400"/>
            <a:ext cx="5089071" cy="580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[Organization] offers devices to borrow or use at no cost to you:</a:t>
            </a:r>
          </a:p>
        </p:txBody>
      </p:sp>
      <p:pic>
        <p:nvPicPr>
          <p:cNvPr id="23" name="Graphic 22" descr="Qr Code with solid fill">
            <a:extLst>
              <a:ext uri="{FF2B5EF4-FFF2-40B4-BE49-F238E27FC236}">
                <a16:creationId xmlns:a16="http://schemas.microsoft.com/office/drawing/2014/main" id="{E78FDDD6-74B6-D2C1-45E2-9BBFE70AF6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6858000"/>
            <a:ext cx="1616529" cy="1616529"/>
          </a:xfrm>
          <a:prstGeom prst="rect">
            <a:avLst/>
          </a:prstGeom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ED809F28-61EC-6489-A649-D4222D047B11}"/>
              </a:ext>
            </a:extLst>
          </p:cNvPr>
          <p:cNvSpPr txBox="1"/>
          <p:nvPr/>
        </p:nvSpPr>
        <p:spPr>
          <a:xfrm>
            <a:off x="152400" y="9067800"/>
            <a:ext cx="7467600" cy="217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414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Funded by the Massachusetts Broadband Institute’s Connected &amp; Online program</a:t>
            </a:r>
            <a:endParaRPr lang="en-US" sz="1414" i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31025D-0211-B5A4-0A87-353BD0DAF2AF}"/>
              </a:ext>
            </a:extLst>
          </p:cNvPr>
          <p:cNvSpPr txBox="1"/>
          <p:nvPr/>
        </p:nvSpPr>
        <p:spPr>
          <a:xfrm>
            <a:off x="8767976" y="5614230"/>
            <a:ext cx="184731" cy="309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14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07C075-2282-2994-F723-A5987068503A}"/>
              </a:ext>
            </a:extLst>
          </p:cNvPr>
          <p:cNvGrpSpPr/>
          <p:nvPr/>
        </p:nvGrpSpPr>
        <p:grpSpPr>
          <a:xfrm>
            <a:off x="685800" y="609600"/>
            <a:ext cx="6238774" cy="3439886"/>
            <a:chOff x="533400" y="837112"/>
            <a:chExt cx="6773807" cy="373488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3321BE1-91E5-DE5D-1437-A02B616B6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032" y="837112"/>
              <a:ext cx="3355536" cy="266808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7F59F1D-6645-F015-2AB4-5F37EF39A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2438400"/>
              <a:ext cx="6773807" cy="21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9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C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AB828E-6C32-D145-A4E0-80FF865F3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25F84F-AE27-D5CC-8EC3-CE95199F9A58}"/>
              </a:ext>
            </a:extLst>
          </p:cNvPr>
          <p:cNvSpPr/>
          <p:nvPr/>
        </p:nvSpPr>
        <p:spPr>
          <a:xfrm>
            <a:off x="228600" y="228600"/>
            <a:ext cx="7315200" cy="960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C0D1DC0-572C-B6E4-FEC1-F50AE83B7383}"/>
              </a:ext>
            </a:extLst>
          </p:cNvPr>
          <p:cNvSpPr txBox="1"/>
          <p:nvPr/>
        </p:nvSpPr>
        <p:spPr>
          <a:xfrm>
            <a:off x="838200" y="8153401"/>
            <a:ext cx="4550229" cy="580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Scan to learn more or visit: </a:t>
            </a:r>
          </a:p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[website URL here]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6D8D36D-D4F2-20C2-A7F6-44626E46DE30}"/>
              </a:ext>
            </a:extLst>
          </p:cNvPr>
          <p:cNvSpPr txBox="1"/>
          <p:nvPr/>
        </p:nvSpPr>
        <p:spPr>
          <a:xfrm>
            <a:off x="152400" y="5486400"/>
            <a:ext cx="7467599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Ready to learn something new </a:t>
            </a:r>
          </a:p>
          <a:p>
            <a:pPr algn="ctr">
              <a:lnSpc>
                <a:spcPts val="3440"/>
              </a:lnSpc>
            </a:pP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this fall?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28E016C-55DE-5AE3-CC2D-D3016373155A}"/>
              </a:ext>
            </a:extLst>
          </p:cNvPr>
          <p:cNvSpPr txBox="1"/>
          <p:nvPr/>
        </p:nvSpPr>
        <p:spPr>
          <a:xfrm>
            <a:off x="838200" y="7255329"/>
            <a:ext cx="4819650" cy="65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7"/>
              </a:lnSpc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[Address]</a:t>
            </a:r>
          </a:p>
          <a:p>
            <a:pPr>
              <a:lnSpc>
                <a:spcPts val="2737"/>
              </a:lnSpc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[Phone number]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16BBF704-C933-CB63-5D1C-4A4FA4AC07E8}"/>
              </a:ext>
            </a:extLst>
          </p:cNvPr>
          <p:cNvSpPr txBox="1"/>
          <p:nvPr/>
        </p:nvSpPr>
        <p:spPr>
          <a:xfrm>
            <a:off x="838200" y="6477000"/>
            <a:ext cx="5089071" cy="580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[Organization] offers computer and technology classes at:</a:t>
            </a:r>
          </a:p>
        </p:txBody>
      </p:sp>
      <p:pic>
        <p:nvPicPr>
          <p:cNvPr id="23" name="Graphic 22" descr="Qr Code with solid fill">
            <a:extLst>
              <a:ext uri="{FF2B5EF4-FFF2-40B4-BE49-F238E27FC236}">
                <a16:creationId xmlns:a16="http://schemas.microsoft.com/office/drawing/2014/main" id="{B0B93215-2BAD-3920-E181-BADE1ACEB2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46271" y="7407729"/>
            <a:ext cx="1616529" cy="1616529"/>
          </a:xfrm>
          <a:prstGeom prst="rect">
            <a:avLst/>
          </a:prstGeom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4DED3A2E-84A1-21E7-D804-F49F181975FF}"/>
              </a:ext>
            </a:extLst>
          </p:cNvPr>
          <p:cNvSpPr txBox="1"/>
          <p:nvPr/>
        </p:nvSpPr>
        <p:spPr>
          <a:xfrm>
            <a:off x="152400" y="9296400"/>
            <a:ext cx="7467600" cy="217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414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Funded by the Massachusetts Broadband Institute’s Connected &amp; Online program</a:t>
            </a:r>
            <a:endParaRPr lang="en-US" sz="1414" i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E927C9D-2635-F7FA-A519-408A486DD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8600"/>
            <a:ext cx="5264793" cy="251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47A4B0-1206-8BFF-6E1A-6C59D258FE83}"/>
              </a:ext>
            </a:extLst>
          </p:cNvPr>
          <p:cNvSpPr txBox="1"/>
          <p:nvPr/>
        </p:nvSpPr>
        <p:spPr>
          <a:xfrm>
            <a:off x="8767976" y="5614230"/>
            <a:ext cx="184731" cy="309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14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E4DACF-E689-8735-51FB-82DB87435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607604"/>
            <a:ext cx="4071257" cy="287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68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C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91F3D5-9DBA-F0FE-6A88-A90B23741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DC0DED8-8561-2A63-E856-2ABC1DEF7026}"/>
              </a:ext>
            </a:extLst>
          </p:cNvPr>
          <p:cNvSpPr/>
          <p:nvPr/>
        </p:nvSpPr>
        <p:spPr>
          <a:xfrm>
            <a:off x="228600" y="228600"/>
            <a:ext cx="7315200" cy="960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5B6006B-FC0A-6BD9-A9C3-1972CD3F4B10}"/>
              </a:ext>
            </a:extLst>
          </p:cNvPr>
          <p:cNvSpPr txBox="1"/>
          <p:nvPr/>
        </p:nvSpPr>
        <p:spPr>
          <a:xfrm>
            <a:off x="702129" y="8229601"/>
            <a:ext cx="4550229" cy="580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Scan to learn more or visit: </a:t>
            </a:r>
          </a:p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[website URL here]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743D9D5-4B39-5063-D69B-27364459AF3E}"/>
              </a:ext>
            </a:extLst>
          </p:cNvPr>
          <p:cNvSpPr txBox="1"/>
          <p:nvPr/>
        </p:nvSpPr>
        <p:spPr>
          <a:xfrm>
            <a:off x="152400" y="5562600"/>
            <a:ext cx="7467599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Want to feel more confident</a:t>
            </a:r>
          </a:p>
          <a:p>
            <a:pPr algn="ctr">
              <a:lnSpc>
                <a:spcPts val="3440"/>
              </a:lnSpc>
            </a:pPr>
            <a:r>
              <a:rPr lang="en-US" sz="32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online?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E7170AD-4483-FDA9-2B5E-39E65A1CF677}"/>
              </a:ext>
            </a:extLst>
          </p:cNvPr>
          <p:cNvSpPr txBox="1"/>
          <p:nvPr/>
        </p:nvSpPr>
        <p:spPr>
          <a:xfrm>
            <a:off x="702129" y="7331529"/>
            <a:ext cx="4819650" cy="65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7"/>
              </a:lnSpc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[Address]</a:t>
            </a:r>
          </a:p>
          <a:p>
            <a:pPr>
              <a:lnSpc>
                <a:spcPts val="2737"/>
              </a:lnSpc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[Phone number]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0516FE77-2649-7FA6-09BC-12AD5A217BF1}"/>
              </a:ext>
            </a:extLst>
          </p:cNvPr>
          <p:cNvSpPr txBox="1"/>
          <p:nvPr/>
        </p:nvSpPr>
        <p:spPr>
          <a:xfrm>
            <a:off x="702129" y="6553200"/>
            <a:ext cx="5089071" cy="580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886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[Organization] offers computer and technology classes at:</a:t>
            </a:r>
          </a:p>
        </p:txBody>
      </p:sp>
      <p:pic>
        <p:nvPicPr>
          <p:cNvPr id="23" name="Graphic 22" descr="Qr Code with solid fill">
            <a:extLst>
              <a:ext uri="{FF2B5EF4-FFF2-40B4-BE49-F238E27FC236}">
                <a16:creationId xmlns:a16="http://schemas.microsoft.com/office/drawing/2014/main" id="{24B191C8-43CC-DE86-3357-B56B5BE19F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7467600"/>
            <a:ext cx="1616529" cy="1616529"/>
          </a:xfrm>
          <a:prstGeom prst="rect">
            <a:avLst/>
          </a:prstGeom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D061082F-AD90-27D9-B2CF-7C0EB9B2E4EC}"/>
              </a:ext>
            </a:extLst>
          </p:cNvPr>
          <p:cNvSpPr txBox="1"/>
          <p:nvPr/>
        </p:nvSpPr>
        <p:spPr>
          <a:xfrm>
            <a:off x="152400" y="9296400"/>
            <a:ext cx="7467600" cy="2176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414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Funded by the Massachusetts Broadband Institute’s Connected &amp; Online program</a:t>
            </a:r>
            <a:endParaRPr lang="en-US" sz="1414" i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2C8954-38E8-9EBE-FB98-19006C3CDD7C}"/>
              </a:ext>
            </a:extLst>
          </p:cNvPr>
          <p:cNvSpPr txBox="1"/>
          <p:nvPr/>
        </p:nvSpPr>
        <p:spPr>
          <a:xfrm>
            <a:off x="8767976" y="5614230"/>
            <a:ext cx="184731" cy="309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14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F4D2C2-3941-5D93-AB99-CD7BD8880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667000"/>
            <a:ext cx="4071257" cy="28787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DB18DC-964C-E4A6-765E-1A33E64A0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4953000" cy="293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56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0A7669F183F141A725E646F9DB6E6B" ma:contentTypeVersion="17" ma:contentTypeDescription="Create a new document." ma:contentTypeScope="" ma:versionID="7ca9679a7f64e84d8a33b55550977fc8">
  <xsd:schema xmlns:xsd="http://www.w3.org/2001/XMLSchema" xmlns:xs="http://www.w3.org/2001/XMLSchema" xmlns:p="http://schemas.microsoft.com/office/2006/metadata/properties" xmlns:ns2="d416123c-5257-4835-bf58-41307e50ce35" xmlns:ns3="bfba6a33-bdf5-49fa-88ed-0d8a61590067" targetNamespace="http://schemas.microsoft.com/office/2006/metadata/properties" ma:root="true" ma:fieldsID="e66e62bf402cf23f741b7510cb279d28" ns2:_="" ns3:_="">
    <xsd:import namespace="d416123c-5257-4835-bf58-41307e50ce35"/>
    <xsd:import namespace="bfba6a33-bdf5-49fa-88ed-0d8a615900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etingDat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6123c-5257-4835-bf58-41307e50ce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716c900-b2c8-452f-9489-874ce9ae43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etingDate" ma:index="23" nillable="true" ma:displayName="Meeting Date" ma:format="DateOnly" ma:internalName="MeetingDate">
      <xsd:simpleType>
        <xsd:restriction base="dms:DateTim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ba6a33-bdf5-49fa-88ed-0d8a6159006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956dd2a-9c71-419e-8a6e-114fac3b4ab1}" ma:internalName="TaxCatchAll" ma:showField="CatchAllData" ma:web="bfba6a33-bdf5-49fa-88ed-0d8a615900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ba6a33-bdf5-49fa-88ed-0d8a61590067" xsi:nil="true"/>
    <lcf76f155ced4ddcb4097134ff3c332f xmlns="d416123c-5257-4835-bf58-41307e50ce35">
      <Terms xmlns="http://schemas.microsoft.com/office/infopath/2007/PartnerControls"/>
    </lcf76f155ced4ddcb4097134ff3c332f>
    <MeetingDate xmlns="d416123c-5257-4835-bf58-41307e50ce35" xsi:nil="true"/>
  </documentManagement>
</p:properties>
</file>

<file path=customXml/itemProps1.xml><?xml version="1.0" encoding="utf-8"?>
<ds:datastoreItem xmlns:ds="http://schemas.openxmlformats.org/officeDocument/2006/customXml" ds:itemID="{BF93EAC5-E444-4CDC-BDEB-A05765EB69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63358F-1DC5-4F07-A3BF-1B1C282A2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16123c-5257-4835-bf58-41307e50ce35"/>
    <ds:schemaRef ds:uri="bfba6a33-bdf5-49fa-88ed-0d8a615900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49ED6A-D81C-4FEA-96B2-0C875D1D4782}">
  <ds:schemaRefs>
    <ds:schemaRef ds:uri="http://schemas.microsoft.com/office/2006/metadata/properties"/>
    <ds:schemaRef ds:uri="http://schemas.microsoft.com/office/infopath/2007/PartnerControls"/>
    <ds:schemaRef ds:uri="bfba6a33-bdf5-49fa-88ed-0d8a61590067"/>
    <ds:schemaRef ds:uri="d416123c-5257-4835-bf58-41307e50ce3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207</Words>
  <Application>Microsoft Office PowerPoint</Application>
  <PresentationFormat>Custom</PresentationFormat>
  <Paragraphs>30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 Poster respect (8.5 x 14 in)</dc:title>
  <cp:lastModifiedBy>Kathryn Murphy</cp:lastModifiedBy>
  <cp:revision>25</cp:revision>
  <dcterms:created xsi:type="dcterms:W3CDTF">2006-08-16T00:00:00Z</dcterms:created>
  <dcterms:modified xsi:type="dcterms:W3CDTF">2026-09-16T20:38:58Z</dcterms:modified>
  <dc:identifier>DAHS8ocOJ3U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0x010100AE0A7669F183F141A725E646F9DB6E6B</vt:lpwstr>
  </property>
  <property fmtid="{D5CDD505-2E9C-101B-9397-08002B2CF9AE}" pid="3" name="MediaServiceImageTags">
    <vt:lpwstr/>
  </property>
</Properties>
</file>